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Y7and%208%20Bk2%20Link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Y7and%208%20Bk2%20Link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94422" y="0"/>
          <a:ext cx="6158747" cy="8715404"/>
        </p:xfrm>
        <a:graphic>
          <a:graphicData uri="http://schemas.openxmlformats.org/presentationml/2006/ole">
            <p:oleObj spid="_x0000_s1029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85728" y="0"/>
          <a:ext cx="6310317" cy="8929894"/>
        </p:xfrm>
        <a:graphic>
          <a:graphicData uri="http://schemas.openxmlformats.org/presentationml/2006/ole">
            <p:oleObj spid="_x0000_s2051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D:\Merry Xmas From Rachel\Maths Resources\Figure it Out Series\Number Y7and 8 Bk2 Link.pdf</vt:lpstr>
      <vt:lpstr>D:\Merry Xmas From Rachel\Maths Resources\Figure it Out Series\Number Y7and 8 Bk2 Link.pdf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4</cp:revision>
  <dcterms:created xsi:type="dcterms:W3CDTF">2010-04-21T19:58:19Z</dcterms:created>
  <dcterms:modified xsi:type="dcterms:W3CDTF">2010-04-21T20:07:36Z</dcterms:modified>
</cp:coreProperties>
</file>